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76" r:id="rId3"/>
    <p:sldId id="288" r:id="rId4"/>
    <p:sldId id="286" r:id="rId5"/>
    <p:sldId id="287" r:id="rId6"/>
    <p:sldId id="285" r:id="rId7"/>
    <p:sldId id="28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6562A-DEBE-4A06-A553-4F007478FCC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96C5D-FEE9-41B9-9715-8057328E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5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4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096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99E1FE-DB3D-4983-A5FB-48E030A61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DDD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CD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DDD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CD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9650" y="6381690"/>
            <a:ext cx="712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D706D"/>
                </a:solidFill>
                <a:latin typeface="Times New Roman" pitchFamily="18" charset="0"/>
                <a:cs typeface="Times New Roman" pitchFamily="18" charset="0"/>
              </a:rPr>
              <a:t>FSU Career Center • career.fsu.edu • 850.644.6431</a:t>
            </a:r>
            <a:endParaRPr lang="en-US" sz="2000" b="1" dirty="0">
              <a:solidFill>
                <a:srgbClr val="7D70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71600" cy="13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8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28800"/>
            <a:ext cx="6553200" cy="3124200"/>
          </a:xfrm>
        </p:spPr>
        <p:txBody>
          <a:bodyPr/>
          <a:lstStyle/>
          <a:p>
            <a:r>
              <a:rPr lang="en-US" sz="8800" b="1" dirty="0" smtClean="0">
                <a:solidFill>
                  <a:schemeClr val="accent2">
                    <a:lumMod val="50000"/>
                  </a:schemeClr>
                </a:solidFill>
              </a:rPr>
              <a:t>Enter Your References</a:t>
            </a:r>
            <a:endParaRPr lang="en-US" sz="8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7696200" cy="838200"/>
          </a:xfrm>
        </p:spPr>
        <p:txBody>
          <a:bodyPr/>
          <a:lstStyle/>
          <a:p>
            <a:r>
              <a:rPr lang="en-US" sz="3200" dirty="0" smtClean="0"/>
              <a:t>So you’ve created a portfolio, now what?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19716" r="4742" b="40948"/>
          <a:stretch/>
        </p:blipFill>
        <p:spPr bwMode="auto">
          <a:xfrm>
            <a:off x="0" y="2057400"/>
            <a:ext cx="9144000" cy="31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057400" y="3810000"/>
            <a:ext cx="7620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458200" cy="762000"/>
          </a:xfrm>
        </p:spPr>
        <p:txBody>
          <a:bodyPr/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3505200"/>
          </a:xfrm>
        </p:spPr>
        <p:txBody>
          <a:bodyPr/>
          <a:lstStyle/>
          <a:p>
            <a:r>
              <a:rPr lang="en-US" sz="2800" b="1" dirty="0" smtClean="0">
                <a:cs typeface="Times New Roman" panose="02020603050405020304" pitchFamily="18" charset="0"/>
              </a:rPr>
              <a:t>OBTAIN PERMISSION FROM YOUR REFERENCE</a:t>
            </a:r>
            <a:r>
              <a:rPr lang="en-US" sz="2800" dirty="0" smtClean="0"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cs typeface="Times New Roman" panose="02020603050405020304" pitchFamily="18" charset="0"/>
              </a:rPr>
            </a:br>
            <a:endParaRPr lang="en-US" sz="2800" dirty="0" smtClean="0">
              <a:cs typeface="Times New Roman" panose="02020603050405020304" pitchFamily="18" charset="0"/>
            </a:endParaRPr>
          </a:p>
          <a:p>
            <a:r>
              <a:rPr lang="en-US" sz="2800" dirty="0" smtClean="0">
                <a:cs typeface="Times New Roman" panose="02020603050405020304" pitchFamily="18" charset="0"/>
              </a:rPr>
              <a:t>Sufficient Contact Information</a:t>
            </a:r>
            <a:br>
              <a:rPr lang="en-US" sz="2800" dirty="0" smtClean="0">
                <a:cs typeface="Times New Roman" panose="02020603050405020304" pitchFamily="18" charset="0"/>
              </a:rPr>
            </a:br>
            <a:endParaRPr lang="en-US" sz="2800" dirty="0" smtClean="0">
              <a:cs typeface="Times New Roman" panose="02020603050405020304" pitchFamily="18" charset="0"/>
            </a:endParaRPr>
          </a:p>
          <a:p>
            <a:r>
              <a:rPr lang="en-US" sz="2800" dirty="0" smtClean="0">
                <a:cs typeface="Times New Roman" panose="02020603050405020304" pitchFamily="18" charset="0"/>
              </a:rPr>
              <a:t>Variety of Reference Types </a:t>
            </a:r>
            <a:br>
              <a:rPr lang="en-US" sz="2800" dirty="0" smtClean="0">
                <a:cs typeface="Times New Roman" panose="02020603050405020304" pitchFamily="18" charset="0"/>
              </a:rPr>
            </a:br>
            <a:endParaRPr lang="en-US" sz="2800" dirty="0" smtClean="0">
              <a:cs typeface="Times New Roman" panose="02020603050405020304" pitchFamily="18" charset="0"/>
            </a:endParaRPr>
          </a:p>
          <a:p>
            <a:r>
              <a:rPr lang="en-US" sz="2800" dirty="0" smtClean="0">
                <a:cs typeface="Times New Roman" panose="02020603050405020304" pitchFamily="18" charset="0"/>
              </a:rPr>
              <a:t>Spelling, Punctuation, and Correct Information listed. </a:t>
            </a:r>
          </a:p>
        </p:txBody>
      </p:sp>
    </p:spTree>
    <p:extLst>
      <p:ext uri="{BB962C8B-B14F-4D97-AF65-F5344CB8AC3E}">
        <p14:creationId xmlns:p14="http://schemas.microsoft.com/office/powerpoint/2010/main" val="11792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11032" r="5154" b="17777"/>
          <a:stretch/>
        </p:blipFill>
        <p:spPr bwMode="auto">
          <a:xfrm>
            <a:off x="0" y="0"/>
            <a:ext cx="916364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248400" y="46482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7924800" cy="914400"/>
          </a:xfrm>
        </p:spPr>
        <p:txBody>
          <a:bodyPr/>
          <a:lstStyle/>
          <a:p>
            <a:r>
              <a:rPr lang="en-US" dirty="0" smtClean="0"/>
              <a:t>Click and Drag to Reorder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19531" r="5187" b="34085"/>
          <a:stretch/>
        </p:blipFill>
        <p:spPr bwMode="auto">
          <a:xfrm>
            <a:off x="0" y="1828800"/>
            <a:ext cx="9141691" cy="377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0" y="4191000"/>
            <a:ext cx="3048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458200" cy="838200"/>
          </a:xfrm>
        </p:spPr>
        <p:txBody>
          <a:bodyPr/>
          <a:lstStyle/>
          <a:p>
            <a:r>
              <a:rPr lang="en-US" sz="4000" dirty="0" smtClean="0"/>
              <a:t>Preview Your Portfolio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19721" r="4972" b="32827"/>
          <a:stretch/>
        </p:blipFill>
        <p:spPr bwMode="auto">
          <a:xfrm>
            <a:off x="0" y="1676400"/>
            <a:ext cx="9144000" cy="385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477000" y="1676400"/>
            <a:ext cx="9144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458200" cy="914400"/>
          </a:xfrm>
        </p:spPr>
        <p:txBody>
          <a:bodyPr/>
          <a:lstStyle/>
          <a:p>
            <a:r>
              <a:rPr lang="en-US" sz="4000" dirty="0" smtClean="0"/>
              <a:t>Preview Your Portfolio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19652" r="4632" b="28285"/>
          <a:stretch/>
        </p:blipFill>
        <p:spPr bwMode="auto">
          <a:xfrm>
            <a:off x="0" y="1600200"/>
            <a:ext cx="9144000" cy="42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2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29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Enter Your References</vt:lpstr>
      <vt:lpstr>So you’ve created a portfolio, now what?</vt:lpstr>
      <vt:lpstr>References</vt:lpstr>
      <vt:lpstr>PowerPoint Presentation</vt:lpstr>
      <vt:lpstr>Click and Drag to Reorder</vt:lpstr>
      <vt:lpstr>Preview Your Portfolio</vt:lpstr>
      <vt:lpstr>Preview Your Portfolio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Amanda</dc:creator>
  <cp:lastModifiedBy>Career Center</cp:lastModifiedBy>
  <cp:revision>25</cp:revision>
  <dcterms:created xsi:type="dcterms:W3CDTF">2014-09-04T12:45:02Z</dcterms:created>
  <dcterms:modified xsi:type="dcterms:W3CDTF">2015-04-22T13:54:39Z</dcterms:modified>
</cp:coreProperties>
</file>