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6" r:id="rId3"/>
    <p:sldId id="273" r:id="rId4"/>
    <p:sldId id="280" r:id="rId5"/>
    <p:sldId id="281" r:id="rId6"/>
    <p:sldId id="283" r:id="rId7"/>
    <p:sldId id="282" r:id="rId8"/>
    <p:sldId id="279" r:id="rId9"/>
    <p:sldId id="278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6562A-DEBE-4A06-A553-4F007478FCC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96C5D-FEE9-41B9-9715-8057328EE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5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4EBA-41B6-49B9-A7D2-4015287F7E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4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096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99E1FE-DB3D-4983-A5FB-48E030A61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DDD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CD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DDD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CDC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9650" y="6381690"/>
            <a:ext cx="712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D706D"/>
                </a:solidFill>
                <a:latin typeface="Times New Roman" pitchFamily="18" charset="0"/>
                <a:cs typeface="Times New Roman" pitchFamily="18" charset="0"/>
              </a:rPr>
              <a:t>FSU Career Center • career.fsu.edu • 850.644.6431</a:t>
            </a:r>
            <a:endParaRPr lang="en-US" sz="2000" b="1" dirty="0">
              <a:solidFill>
                <a:srgbClr val="7D70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71600" cy="13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28800"/>
            <a:ext cx="6553200" cy="3124200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accent2">
                    <a:lumMod val="50000"/>
                  </a:schemeClr>
                </a:solidFill>
              </a:rPr>
              <a:t>Upload a Resume</a:t>
            </a:r>
            <a:endParaRPr lang="en-US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458200" cy="838200"/>
          </a:xfrm>
        </p:spPr>
        <p:txBody>
          <a:bodyPr/>
          <a:lstStyle/>
          <a:p>
            <a:r>
              <a:rPr lang="en-US" dirty="0" smtClean="0"/>
              <a:t>Preview of Portfolio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17791" r="4264" b="34932"/>
          <a:stretch/>
        </p:blipFill>
        <p:spPr bwMode="auto">
          <a:xfrm>
            <a:off x="0" y="16764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5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7696200" cy="838200"/>
          </a:xfrm>
        </p:spPr>
        <p:txBody>
          <a:bodyPr/>
          <a:lstStyle/>
          <a:p>
            <a:r>
              <a:rPr lang="en-US" sz="3200" dirty="0" smtClean="0"/>
              <a:t>So you’ve created a portfolio, now what?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18246" r="4739" b="36294"/>
          <a:stretch/>
        </p:blipFill>
        <p:spPr bwMode="auto">
          <a:xfrm>
            <a:off x="0" y="1981200"/>
            <a:ext cx="9137759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81200" y="3886200"/>
            <a:ext cx="838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743200" y="914400"/>
            <a:ext cx="4495800" cy="609600"/>
          </a:xfrm>
        </p:spPr>
        <p:txBody>
          <a:bodyPr/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Upload a Resume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3657600"/>
          </a:xfrm>
        </p:spPr>
        <p:txBody>
          <a:bodyPr/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Well-Written</a:t>
            </a:r>
            <a:br>
              <a:rPr lang="en-US" sz="2800" dirty="0">
                <a:latin typeface="+mj-lt"/>
                <a:cs typeface="Times New Roman" panose="02020603050405020304" pitchFamily="18" charset="0"/>
              </a:rPr>
            </a:b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Usable for the field and career objective of the portfolio</a:t>
            </a:r>
            <a:br>
              <a:rPr lang="en-US" sz="2800" dirty="0">
                <a:latin typeface="+mj-lt"/>
                <a:cs typeface="Times New Roman" panose="02020603050405020304" pitchFamily="18" charset="0"/>
              </a:rPr>
            </a:b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Clarity, Organization, and Presentation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Value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458200" cy="762000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Add a Resume/CV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19447" r="4874" b="35684"/>
          <a:stretch/>
        </p:blipFill>
        <p:spPr bwMode="auto">
          <a:xfrm>
            <a:off x="0" y="2057401"/>
            <a:ext cx="9144000" cy="391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397" y="4343400"/>
            <a:ext cx="392545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19800" y="3276600"/>
            <a:ext cx="316345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37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37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37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7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914400"/>
            <a:ext cx="7239000" cy="838200"/>
          </a:xfrm>
        </p:spPr>
        <p:txBody>
          <a:bodyPr/>
          <a:lstStyle/>
          <a:p>
            <a:r>
              <a:rPr lang="en-US" sz="4000" dirty="0" smtClean="0">
                <a:cs typeface="Times New Roman" panose="02020603050405020304" pitchFamily="18" charset="0"/>
              </a:rPr>
              <a:t>Adding a New Resume/CV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11080" r="4733" b="39727"/>
          <a:stretch/>
        </p:blipFill>
        <p:spPr bwMode="auto">
          <a:xfrm>
            <a:off x="0" y="1828800"/>
            <a:ext cx="9144000" cy="413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86001" y="3657600"/>
            <a:ext cx="228600" cy="2377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6673"/>
            <a:ext cx="8305800" cy="838200"/>
          </a:xfrm>
        </p:spPr>
        <p:txBody>
          <a:bodyPr/>
          <a:lstStyle/>
          <a:p>
            <a:r>
              <a:rPr lang="en-US" dirty="0" smtClean="0"/>
              <a:t>Uploading a File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8640" r="4785" b="38335"/>
          <a:stretch/>
        </p:blipFill>
        <p:spPr bwMode="auto">
          <a:xfrm>
            <a:off x="0" y="1676400"/>
            <a:ext cx="9144000" cy="428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172200" y="4495800"/>
            <a:ext cx="533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458200" cy="914400"/>
          </a:xfrm>
        </p:spPr>
        <p:txBody>
          <a:bodyPr/>
          <a:lstStyle/>
          <a:p>
            <a:r>
              <a:rPr lang="en-US" dirty="0" smtClean="0"/>
              <a:t>Adding a Cover Letter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8554" r="4639" b="40493"/>
          <a:stretch/>
        </p:blipFill>
        <p:spPr bwMode="auto">
          <a:xfrm>
            <a:off x="0" y="1791855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4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458200" cy="914400"/>
          </a:xfrm>
        </p:spPr>
        <p:txBody>
          <a:bodyPr/>
          <a:lstStyle/>
          <a:p>
            <a:r>
              <a:rPr lang="en-US" dirty="0" smtClean="0"/>
              <a:t>Preview Your Portfolio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18151" r="5035" b="48424"/>
          <a:stretch/>
        </p:blipFill>
        <p:spPr bwMode="auto">
          <a:xfrm>
            <a:off x="11545" y="2514600"/>
            <a:ext cx="91324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2514600"/>
            <a:ext cx="9144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2091" y="914400"/>
            <a:ext cx="8229600" cy="838200"/>
          </a:xfrm>
        </p:spPr>
        <p:txBody>
          <a:bodyPr/>
          <a:lstStyle/>
          <a:p>
            <a:r>
              <a:rPr lang="en-US" sz="4000" dirty="0" smtClean="0">
                <a:cs typeface="Times New Roman" panose="02020603050405020304" pitchFamily="18" charset="0"/>
              </a:rPr>
              <a:t>Preview Your Portfolio</a:t>
            </a:r>
            <a:endParaRPr lang="en-US" sz="4000" dirty="0"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9622" r="4829" b="49016"/>
          <a:stretch/>
        </p:blipFill>
        <p:spPr bwMode="auto">
          <a:xfrm>
            <a:off x="-1" y="2057400"/>
            <a:ext cx="91440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248400" y="3124200"/>
            <a:ext cx="457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40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Upload a Resume</vt:lpstr>
      <vt:lpstr>So you’ve created a portfolio, now what?</vt:lpstr>
      <vt:lpstr>Upload a Resume</vt:lpstr>
      <vt:lpstr>Add a Resume/CV</vt:lpstr>
      <vt:lpstr>Adding a New Resume/CV</vt:lpstr>
      <vt:lpstr>Uploading a File</vt:lpstr>
      <vt:lpstr>Adding a Cover Letter</vt:lpstr>
      <vt:lpstr>Preview Your Portfolio</vt:lpstr>
      <vt:lpstr>Preview Your Portfolio</vt:lpstr>
      <vt:lpstr>Preview of Portfolio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Amanda</dc:creator>
  <cp:lastModifiedBy>Career Center</cp:lastModifiedBy>
  <cp:revision>17</cp:revision>
  <dcterms:created xsi:type="dcterms:W3CDTF">2014-09-04T12:45:02Z</dcterms:created>
  <dcterms:modified xsi:type="dcterms:W3CDTF">2015-04-14T15:22:23Z</dcterms:modified>
</cp:coreProperties>
</file>