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7" r:id="rId3"/>
    <p:sldId id="338" r:id="rId4"/>
    <p:sldId id="306" r:id="rId5"/>
    <p:sldId id="364" r:id="rId6"/>
    <p:sldId id="365" r:id="rId7"/>
    <p:sldId id="366" r:id="rId8"/>
    <p:sldId id="348" r:id="rId9"/>
    <p:sldId id="349" r:id="rId10"/>
    <p:sldId id="367" r:id="rId11"/>
    <p:sldId id="333" r:id="rId12"/>
    <p:sldId id="334" r:id="rId13"/>
    <p:sldId id="368" r:id="rId14"/>
    <p:sldId id="34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3BC3BD"/>
    <a:srgbClr val="00FFCC"/>
    <a:srgbClr val="24B5AF"/>
    <a:srgbClr val="EE8640"/>
    <a:srgbClr val="EF5438"/>
    <a:srgbClr val="BDE6F5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08A1-C607-4CBC-A412-ED9B3F893C9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4831-EBDE-4D2E-A550-C7B71F997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.fsu.edu/resources/career-center-librar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assdoor.com/" TargetMode="External"/><Relationship Id="rId3" Type="http://schemas.openxmlformats.org/officeDocument/2006/relationships/hyperlink" Target="http://www.bls.gov/ooh/" TargetMode="External"/><Relationship Id="rId7" Type="http://schemas.openxmlformats.org/officeDocument/2006/relationships/hyperlink" Target="http://www.guidestar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c.gov/" TargetMode="External"/><Relationship Id="rId5" Type="http://schemas.openxmlformats.org/officeDocument/2006/relationships/hyperlink" Target="http://www.projectionscentral.com/" TargetMode="External"/><Relationship Id="rId4" Type="http://schemas.openxmlformats.org/officeDocument/2006/relationships/hyperlink" Target="http://www.onetonlin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onestop.org/" TargetMode="External"/><Relationship Id="rId7" Type="http://schemas.openxmlformats.org/officeDocument/2006/relationships/hyperlink" Target="http://www.monster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deed.com/" TargetMode="External"/><Relationship Id="rId5" Type="http://schemas.openxmlformats.org/officeDocument/2006/relationships/hyperlink" Target="http://www.linkedin.com/jobs/" TargetMode="External"/><Relationship Id="rId4" Type="http://schemas.openxmlformats.org/officeDocument/2006/relationships/hyperlink" Target="http://www.careerbuilder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0statejobs.com/gov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ajobs.gov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mefair.com/" TargetMode="External"/><Relationship Id="rId3" Type="http://schemas.openxmlformats.org/officeDocument/2006/relationships/hyperlink" Target="https://collegegrad.com/" TargetMode="External"/><Relationship Id="rId7" Type="http://schemas.openxmlformats.org/officeDocument/2006/relationships/hyperlink" Target="https://www.bls.gov/oe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b-hunt.org/" TargetMode="External"/><Relationship Id="rId5" Type="http://schemas.openxmlformats.org/officeDocument/2006/relationships/hyperlink" Target="https://www.livecareer.com/" TargetMode="External"/><Relationship Id="rId4" Type="http://schemas.openxmlformats.org/officeDocument/2006/relationships/hyperlink" Target="http://www.jobhuntersbible.com/" TargetMode="External"/><Relationship Id="rId9" Type="http://schemas.openxmlformats.org/officeDocument/2006/relationships/hyperlink" Target="https://www.salar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hamber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pncareers.com/" TargetMode="External"/><Relationship Id="rId4" Type="http://schemas.openxmlformats.org/officeDocument/2006/relationships/hyperlink" Target="http://www.atozdatabases.com/sear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jobs/" TargetMode="External"/><Relationship Id="rId7" Type="http://schemas.openxmlformats.org/officeDocument/2006/relationships/hyperlink" Target="https://www.pinterest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home?lang=en" TargetMode="External"/><Relationship Id="rId5" Type="http://schemas.openxmlformats.org/officeDocument/2006/relationships/hyperlink" Target="https://www.instagram.com/?hl=en" TargetMode="External"/><Relationship Id="rId4" Type="http://schemas.openxmlformats.org/officeDocument/2006/relationships/hyperlink" Target="https://www.facebook.com/socialjo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29000"/>
            <a:ext cx="7318317" cy="1627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Internet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Job Campaign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12B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4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Media in the Job Campaign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63218"/>
            <a:ext cx="721469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Issues with Social Networking Tools: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Lines blurring between friends and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“Digital dirt”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Employers asking candidates to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“friend” them—what do you think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this?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741810-70CD-89D8-BD6C-2F7473622B76}"/>
              </a:ext>
            </a:extLst>
          </p:cNvPr>
          <p:cNvSpPr txBox="1"/>
          <p:nvPr/>
        </p:nvSpPr>
        <p:spPr>
          <a:xfrm>
            <a:off x="5448880" y="2305615"/>
            <a:ext cx="2706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  <a:cs typeface="Arial" panose="020B0604020202020204" pitchFamily="34" charset="0"/>
              </a:rPr>
              <a:t>How might your social media history be a liability in the job campaign? 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0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 Networking Resources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Building your network online: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good “netiquette”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networking sites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 association listservs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Association web sites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 forums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8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 and Cons of Using the Internet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943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Access timely (and often free) employment resources 24/7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Locate unusual or difficult-to-find career information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Communicate with many people or resource groups in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specialized areas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potential employers/organizations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Identify position openings by occupation &amp; state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Promote your personal brand through traditional and less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 means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5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 and Cons of Using the Internet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Vast amounts of information—issues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around quality, currency, etc.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Privacy issues—what are some of these?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Overuse of Internet &amp; underuse of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“traditional resources”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Disappearance or relocation of sites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Fees for accessing some resources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4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736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 resume and cover letter to communicate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values, interests, &amp;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 what is available &amp; how your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qualifications match those positions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Targeting employers, following through with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CASVE cycle phase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Think positively about what you have to offer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7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Examine Internet resources to use in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planning &amp; job hunting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how Internet can be used to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locate employers and jobs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media in the job campaign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 and cons of using the Internet in a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 Resources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63218"/>
            <a:ext cx="748087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Use online indexing systems (“search  engines”)— 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200" dirty="0">
                <a:latin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</a:rPr>
              <a:t>what are examples of these?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Identify special topic Web pages linked to useful  sites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Check career center Web site for useful links, e.g.,</a:t>
            </a:r>
            <a:br>
              <a:rPr lang="en-US" sz="2200" dirty="0">
                <a:effectLst/>
                <a:latin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hlinkClick r:id="rId3"/>
              </a:rPr>
              <a:t>www.career.fsu.edu/resources/career-center-library</a:t>
            </a:r>
            <a:endParaRPr lang="en-US" sz="22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Publications/directories of specialty Internet sites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Check with professionals in career areas of interest for 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200" dirty="0">
                <a:latin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</a:rPr>
              <a:t>useful sites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4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Sites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18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Occupational information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Occupational Outlook Handbook (OOH)</a:t>
            </a:r>
            <a:b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www.bls.gov/ooh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O*NET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www.onetonline.org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 Occupational Projections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www.projectionscentral.com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18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 research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 Edgar Company Filings Search: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www.sec.gov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GuideStar National Database of Non-Profit Organizations: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www.guidestar.org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Researching Employers: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www.glassdoor.com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3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Sites (cont’d)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Sample Job Boards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Career One Stop: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www.careeronestop.org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Builder: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www.careerbuilder.com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LinkedIn: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www.linkedin.com/jobs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Indeed: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www.indeed.com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Monster: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www.monster.com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3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Sites (cont’d)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Government Employment/Jobs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State Government Jobs: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www.50statejobs.com/gov.html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Federal government jobs: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www.usajobs.gov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8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Sites (cont’d)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92009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0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Search Process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CollegeGrad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collegegrad.com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Hunters Bible: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www.jobhuntersbible.com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 Career: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www.livecareer.com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Job-Hunt.org: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www.job-hunt.org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0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Salary and Relocation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BLS Employment Stats: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www.bls.gov/oes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Homefair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Salary Calculator: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www.homefair.com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Salary.com: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www.salary.com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1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and Job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skills in keyword and advanced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searching techniques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Directory Web sites maintain databases of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 and private enterprises</a:t>
            </a:r>
          </a:p>
          <a:p>
            <a:pPr lvl="1"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Chamber of Commerce directory for U.S. cities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www.uschamber.com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 for organizations at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www.atozdatabases.com/search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(Free to FSU students)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 campus library databases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 websites, e.g.,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espncareers.com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8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Media in the Job Campaign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63218"/>
            <a:ext cx="721469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LinkedIn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Facebook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Instagram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Twitter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Pinterest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Blogs – build your personal brand</a:t>
            </a:r>
            <a:br>
              <a:rPr lang="en-US" sz="1600" dirty="0"/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741810-70CD-89D8-BD6C-2F7473622B76}"/>
              </a:ext>
            </a:extLst>
          </p:cNvPr>
          <p:cNvSpPr txBox="1"/>
          <p:nvPr/>
        </p:nvSpPr>
        <p:spPr>
          <a:xfrm>
            <a:off x="4830619" y="2161309"/>
            <a:ext cx="2495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some pros and cons of using social media in your job search?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28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</TotalTime>
  <Words>770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Presentation Overview</vt:lpstr>
      <vt:lpstr>Internet Resources</vt:lpstr>
      <vt:lpstr>Web Sites</vt:lpstr>
      <vt:lpstr>Web Sites (cont’d)</vt:lpstr>
      <vt:lpstr>Web Sites (cont’d)</vt:lpstr>
      <vt:lpstr>Web Sites (cont’d)</vt:lpstr>
      <vt:lpstr>Employer and Job Information</vt:lpstr>
      <vt:lpstr>Social Media in the Job Campaign</vt:lpstr>
      <vt:lpstr>Social Media in the Job Campaign</vt:lpstr>
      <vt:lpstr>Internet Networking Resources</vt:lpstr>
      <vt:lpstr>Pros and Cons of Using the Internet</vt:lpstr>
      <vt:lpstr>Pros and Cons of Using the Internet</vt:lpstr>
      <vt:lpstr>CIP Perspective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365</cp:revision>
  <dcterms:created xsi:type="dcterms:W3CDTF">2022-03-08T19:49:57Z</dcterms:created>
  <dcterms:modified xsi:type="dcterms:W3CDTF">2022-07-08T19:11:01Z</dcterms:modified>
</cp:coreProperties>
</file>